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0D6865-029D-4295-9694-5DDA80FA26C9}" v="31" dt="2025-11-25T18:35:19.5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802" autoAdjust="0"/>
  </p:normalViewPr>
  <p:slideViewPr>
    <p:cSldViewPr snapToGrid="0">
      <p:cViewPr varScale="1">
        <p:scale>
          <a:sx n="82" d="100"/>
          <a:sy n="82" d="100"/>
        </p:scale>
        <p:origin x="6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 Wilson" userId="834d1fb7763f860e" providerId="LiveId" clId="{0FC9B3C4-AB91-4E4C-9454-F988B9C5AB73}"/>
    <pc:docChg chg="undo custSel addSld delSld modSld">
      <pc:chgData name="Ian Wilson" userId="834d1fb7763f860e" providerId="LiveId" clId="{0FC9B3C4-AB91-4E4C-9454-F988B9C5AB73}" dt="2025-11-25T18:35:19.599" v="39" actId="14100"/>
      <pc:docMkLst>
        <pc:docMk/>
      </pc:docMkLst>
      <pc:sldChg chg="addSp delSp modSp new mod">
        <pc:chgData name="Ian Wilson" userId="834d1fb7763f860e" providerId="LiveId" clId="{0FC9B3C4-AB91-4E4C-9454-F988B9C5AB73}" dt="2025-11-25T18:31:50.334" v="8" actId="14100"/>
        <pc:sldMkLst>
          <pc:docMk/>
          <pc:sldMk cId="3247209223" sldId="257"/>
        </pc:sldMkLst>
        <pc:spChg chg="del">
          <ac:chgData name="Ian Wilson" userId="834d1fb7763f860e" providerId="LiveId" clId="{0FC9B3C4-AB91-4E4C-9454-F988B9C5AB73}" dt="2025-11-25T18:31:04.748" v="1" actId="478"/>
          <ac:spMkLst>
            <pc:docMk/>
            <pc:sldMk cId="3247209223" sldId="257"/>
            <ac:spMk id="2" creationId="{46A1BF44-B7A6-0ED0-DCD8-DA268B158F02}"/>
          </ac:spMkLst>
        </pc:spChg>
        <pc:spChg chg="del">
          <ac:chgData name="Ian Wilson" userId="834d1fb7763f860e" providerId="LiveId" clId="{0FC9B3C4-AB91-4E4C-9454-F988B9C5AB73}" dt="2025-11-25T18:31:06.035" v="2" actId="478"/>
          <ac:spMkLst>
            <pc:docMk/>
            <pc:sldMk cId="3247209223" sldId="257"/>
            <ac:spMk id="3" creationId="{43BB7AA3-D38E-59D0-96CB-5D4C787AF1F9}"/>
          </ac:spMkLst>
        </pc:spChg>
        <pc:graphicFrameChg chg="add mod">
          <ac:chgData name="Ian Wilson" userId="834d1fb7763f860e" providerId="LiveId" clId="{0FC9B3C4-AB91-4E4C-9454-F988B9C5AB73}" dt="2025-11-25T18:31:50.334" v="8" actId="14100"/>
          <ac:graphicFrameMkLst>
            <pc:docMk/>
            <pc:sldMk cId="3247209223" sldId="257"/>
            <ac:graphicFrameMk id="4" creationId="{692A7C9F-9812-E7C8-F0FF-F3D36E8D5F2F}"/>
          </ac:graphicFrameMkLst>
        </pc:graphicFrameChg>
      </pc:sldChg>
      <pc:sldChg chg="addSp delSp modSp add mod">
        <pc:chgData name="Ian Wilson" userId="834d1fb7763f860e" providerId="LiveId" clId="{0FC9B3C4-AB91-4E4C-9454-F988B9C5AB73}" dt="2025-11-25T18:32:39.883" v="16" actId="14100"/>
        <pc:sldMkLst>
          <pc:docMk/>
          <pc:sldMk cId="417766758" sldId="258"/>
        </pc:sldMkLst>
        <pc:graphicFrameChg chg="add mod">
          <ac:chgData name="Ian Wilson" userId="834d1fb7763f860e" providerId="LiveId" clId="{0FC9B3C4-AB91-4E4C-9454-F988B9C5AB73}" dt="2025-11-25T18:32:39.883" v="16" actId="14100"/>
          <ac:graphicFrameMkLst>
            <pc:docMk/>
            <pc:sldMk cId="417766758" sldId="258"/>
            <ac:graphicFrameMk id="2" creationId="{8B5F6EC4-0E86-30FF-FAE4-9125B779CAF0}"/>
          </ac:graphicFrameMkLst>
        </pc:graphicFrameChg>
        <pc:graphicFrameChg chg="del">
          <ac:chgData name="Ian Wilson" userId="834d1fb7763f860e" providerId="LiveId" clId="{0FC9B3C4-AB91-4E4C-9454-F988B9C5AB73}" dt="2025-11-25T18:32:06.362" v="10" actId="478"/>
          <ac:graphicFrameMkLst>
            <pc:docMk/>
            <pc:sldMk cId="417766758" sldId="258"/>
            <ac:graphicFrameMk id="4" creationId="{975B7F9A-5B88-4899-FDF9-1143F8A53EFA}"/>
          </ac:graphicFrameMkLst>
        </pc:graphicFrameChg>
      </pc:sldChg>
      <pc:sldChg chg="addSp delSp modSp add mod">
        <pc:chgData name="Ian Wilson" userId="834d1fb7763f860e" providerId="LiveId" clId="{0FC9B3C4-AB91-4E4C-9454-F988B9C5AB73}" dt="2025-11-25T18:33:32.112" v="23" actId="14100"/>
        <pc:sldMkLst>
          <pc:docMk/>
          <pc:sldMk cId="857167774" sldId="259"/>
        </pc:sldMkLst>
        <pc:graphicFrameChg chg="del">
          <ac:chgData name="Ian Wilson" userId="834d1fb7763f860e" providerId="LiveId" clId="{0FC9B3C4-AB91-4E4C-9454-F988B9C5AB73}" dt="2025-11-25T18:32:55.244" v="18" actId="478"/>
          <ac:graphicFrameMkLst>
            <pc:docMk/>
            <pc:sldMk cId="857167774" sldId="259"/>
            <ac:graphicFrameMk id="2" creationId="{9689F01C-B4A6-01DE-090D-354F9DA87081}"/>
          </ac:graphicFrameMkLst>
        </pc:graphicFrameChg>
        <pc:graphicFrameChg chg="add mod">
          <ac:chgData name="Ian Wilson" userId="834d1fb7763f860e" providerId="LiveId" clId="{0FC9B3C4-AB91-4E4C-9454-F988B9C5AB73}" dt="2025-11-25T18:33:32.112" v="23" actId="14100"/>
          <ac:graphicFrameMkLst>
            <pc:docMk/>
            <pc:sldMk cId="857167774" sldId="259"/>
            <ac:graphicFrameMk id="3" creationId="{3CFDD2C9-EB35-C955-921F-92E6E6234837}"/>
          </ac:graphicFrameMkLst>
        </pc:graphicFrameChg>
      </pc:sldChg>
      <pc:sldChg chg="addSp delSp modSp add del mod">
        <pc:chgData name="Ian Wilson" userId="834d1fb7763f860e" providerId="LiveId" clId="{0FC9B3C4-AB91-4E4C-9454-F988B9C5AB73}" dt="2025-11-25T18:34:24.623" v="32" actId="14100"/>
        <pc:sldMkLst>
          <pc:docMk/>
          <pc:sldMk cId="2544513785" sldId="260"/>
        </pc:sldMkLst>
        <pc:graphicFrameChg chg="add mod">
          <ac:chgData name="Ian Wilson" userId="834d1fb7763f860e" providerId="LiveId" clId="{0FC9B3C4-AB91-4E4C-9454-F988B9C5AB73}" dt="2025-11-25T18:34:24.623" v="32" actId="14100"/>
          <ac:graphicFrameMkLst>
            <pc:docMk/>
            <pc:sldMk cId="2544513785" sldId="260"/>
            <ac:graphicFrameMk id="2" creationId="{96405D11-1A8A-CED7-F84F-766780166638}"/>
          </ac:graphicFrameMkLst>
        </pc:graphicFrameChg>
        <pc:graphicFrameChg chg="del">
          <ac:chgData name="Ian Wilson" userId="834d1fb7763f860e" providerId="LiveId" clId="{0FC9B3C4-AB91-4E4C-9454-F988B9C5AB73}" dt="2025-11-25T18:33:51.231" v="27" actId="478"/>
          <ac:graphicFrameMkLst>
            <pc:docMk/>
            <pc:sldMk cId="2544513785" sldId="260"/>
            <ac:graphicFrameMk id="3" creationId="{5638855A-17F2-941A-134E-CA05F6F7D036}"/>
          </ac:graphicFrameMkLst>
        </pc:graphicFrameChg>
      </pc:sldChg>
      <pc:sldChg chg="addSp delSp modSp add mod">
        <pc:chgData name="Ian Wilson" userId="834d1fb7763f860e" providerId="LiveId" clId="{0FC9B3C4-AB91-4E4C-9454-F988B9C5AB73}" dt="2025-11-25T18:35:19.599" v="39" actId="14100"/>
        <pc:sldMkLst>
          <pc:docMk/>
          <pc:sldMk cId="739732341" sldId="261"/>
        </pc:sldMkLst>
        <pc:graphicFrameChg chg="del">
          <ac:chgData name="Ian Wilson" userId="834d1fb7763f860e" providerId="LiveId" clId="{0FC9B3C4-AB91-4E4C-9454-F988B9C5AB73}" dt="2025-11-25T18:34:41.968" v="34" actId="478"/>
          <ac:graphicFrameMkLst>
            <pc:docMk/>
            <pc:sldMk cId="739732341" sldId="261"/>
            <ac:graphicFrameMk id="2" creationId="{6222829F-F071-308F-FA65-798A22FBCEFA}"/>
          </ac:graphicFrameMkLst>
        </pc:graphicFrameChg>
        <pc:graphicFrameChg chg="add mod">
          <ac:chgData name="Ian Wilson" userId="834d1fb7763f860e" providerId="LiveId" clId="{0FC9B3C4-AB91-4E4C-9454-F988B9C5AB73}" dt="2025-11-25T18:35:19.599" v="39" actId="14100"/>
          <ac:graphicFrameMkLst>
            <pc:docMk/>
            <pc:sldMk cId="739732341" sldId="261"/>
            <ac:graphicFrameMk id="3" creationId="{42B98F97-639C-BA05-5162-EFA3B31EF34F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8A724-0A7F-4E87-A0D6-EB34C8B8EBBB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EBD0D-3451-4A34-949E-DA1919898D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530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EBD0D-3451-4A34-949E-DA1919898D8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257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A63C4-9355-D467-F5FB-FA8775031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9CA35E-7E84-6A04-052C-AB18A42F90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66A3D8-10DC-5BF0-55C7-70934736D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3518D-47CD-FE77-AB14-C48682F81E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EBD0D-3451-4A34-949E-DA1919898D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37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0F80B-8B3D-761E-3F00-83428A465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24CD85-AE26-394B-2369-2F4B422525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C443BA-FA1B-39E7-FE97-B33A73DE7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5C056-E047-4FCE-B5BD-5B54447939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EBD0D-3451-4A34-949E-DA1919898D8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899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0013-B182-4BA5-46E0-065315698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14A2FD-9558-01D9-83F4-372B54EA8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F3388-9566-B90F-8980-F553D6F36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A36E5-38F4-A5D2-1D48-F5162A22D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9A5C8-D20E-CD6B-0D37-341CE60A4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3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401A9-8363-4FBF-2E4D-D69F571B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12F44-EF26-D9AE-45C1-7DB0080F0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F0C37-3D76-65A6-54F9-01EEA2F06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611C6-07A3-1C20-47C2-2332882B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F189F3-06E0-2BAD-3F4A-B1C2639E1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4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0589E0-2D33-976D-F8E7-33A11CD009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D11FD7-D833-FE96-71E6-F78F5B28A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D098D4-022E-CD4C-E980-D3FE39872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4210E-3DA6-DF1C-B7F6-5BF3EF8A7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82FEE-7264-68B0-0170-984E67386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9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AF3C3-3F04-DEF0-0183-9C99C547E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CBA4-961F-CC1F-8F7F-00D612651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0834D-76D5-C657-2A44-79EFB9DA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C9F7A-A573-7810-5ABC-FB588476A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B1049-6F28-E0DD-3C90-77DFA3D0E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448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0E182-B24E-4598-D1D0-D0DEB8AC2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50C77-8F92-497E-9E3B-47F291211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32C86-E7AC-C1EC-B2F9-E8341EA37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91422-FEE3-5D35-9986-6F34451F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5A3B3-35B5-2ECF-D035-051F944EF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28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E3C9-0E5F-0BD7-750D-8EF49306E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F46E4-0628-EADE-0AA7-AED6AB7043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FA35E1-CEC8-9B76-FCBA-BA0F3134B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31960C-4393-E44C-03D6-701E5EC9F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F96FF-65EA-2BE9-76B0-B5C62A6B8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AC998-855F-A18B-5326-789CE5C9D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99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9CE7-DADF-6BAA-4D01-3D1F4D708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C2573-8A72-8553-763D-09D7AFCE5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5535B5-A3E8-E046-F956-7364B594F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55635A-88D8-E507-6826-10041952E7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240066-08FB-65DF-400F-FE54A9A654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EEB14-7BA9-263E-92F5-100BA1EAC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B0DA52-7738-EA1D-C173-63317C3C0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5B9EB-4CDF-D059-FF86-612E9EA2B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20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9BD27-5F77-371E-7889-C43BB8D39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CDF90B-4CF6-17BC-9316-B985807FB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4695C5-10A4-9A58-3FE1-4608B9460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AD065C-82C3-2B0D-24EB-C3E329D0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30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E32AF0-5A28-4C36-C320-EA7BB33FC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06D4C5-98CA-6D8C-0E31-85D3C6A48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7D631F-F57C-3D55-9328-2DAA8D08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732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604D2-9537-8A20-53BE-7E34AF1F9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2139E-D3DC-66A6-4687-1BB584489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F7A551-B8B6-6AAD-7C47-FC545F583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E32A7-4828-EBF7-FD7E-E9AF37E6C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58518-893C-082B-472B-F12D4D3A2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FDC31-3DB7-781F-8273-AE6151392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15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FEF76-9E6D-E044-7809-86696CD6F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84B192-7849-17B0-5F8B-CD47E5DCAF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210A0-A892-AE0B-FC3F-C8D3BD901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4447B-0404-988A-B99D-48279B68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6E240B-96AB-3416-4B86-75983D4FA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1EF6C-396A-3FB2-72A3-2FFAC050D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36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DAC86C-D02C-CE17-3E71-0C87EB174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F8E20D-0DE7-ADD3-F81F-A7F29A283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DE170-0C23-AC63-2470-DDE4B2EA78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C2985F-B3BE-4546-82F3-DA3073931EAF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4CDDA-63AD-C286-C00D-14027FF9A4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9FF57-6DC9-B474-6FA8-1DAEA86801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BD2883-E385-4148-B932-3FCD7FDE07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49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2DA4F31-54C8-C325-BA55-F2B994EA5A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374208"/>
              </p:ext>
            </p:extLst>
          </p:nvPr>
        </p:nvGraphicFramePr>
        <p:xfrm>
          <a:off x="0" y="6349"/>
          <a:ext cx="12192000" cy="689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914147" imgH="8206634" progId="Excel.Sheet.12">
                  <p:embed/>
                </p:oleObj>
              </mc:Choice>
              <mc:Fallback>
                <p:oleObj name="Worksheet" r:id="rId2" imgW="13914147" imgH="8206634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2DA4F31-54C8-C325-BA55-F2B994EA5A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6349"/>
                        <a:ext cx="12192000" cy="6896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666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92A7C9F-9812-E7C8-F0FF-F3D36E8D5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091741"/>
              </p:ext>
            </p:extLst>
          </p:nvPr>
        </p:nvGraphicFramePr>
        <p:xfrm>
          <a:off x="0" y="0"/>
          <a:ext cx="12192000" cy="6873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914147" imgH="7734123" progId="Excel.Sheet.12">
                  <p:embed/>
                </p:oleObj>
              </mc:Choice>
              <mc:Fallback>
                <p:oleObj name="Worksheet" r:id="rId2" imgW="13914147" imgH="7734123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92A7C9F-9812-E7C8-F0FF-F3D36E8D5F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738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7209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A381D-7E78-C52B-8E7B-159576EB0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8B5F6EC4-0E86-30FF-FAE4-9125B779C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92293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914147" imgH="6164757" progId="Excel.Sheet.12">
                  <p:embed/>
                </p:oleObj>
              </mc:Choice>
              <mc:Fallback>
                <p:oleObj name="Worksheet" r:id="rId2" imgW="13914147" imgH="6164757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8B5F6EC4-0E86-30FF-FAE4-9125B779CA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66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2D4C-B67E-A283-EDFF-2D95FEEBC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CFDD2C9-EB35-C955-921F-92E6E62348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88234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3914147" imgH="7139975" progId="Excel.Sheet.12">
                  <p:embed/>
                </p:oleObj>
              </mc:Choice>
              <mc:Fallback>
                <p:oleObj name="Worksheet" r:id="rId3" imgW="13914147" imgH="7139975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CFDD2C9-EB35-C955-921F-92E6E6234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7167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4A2B5-103E-948C-981D-29061B9B9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6405D11-1A8A-CED7-F84F-7667801666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9842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3914147" imgH="6377834" progId="Excel.Sheet.12">
                  <p:embed/>
                </p:oleObj>
              </mc:Choice>
              <mc:Fallback>
                <p:oleObj name="Worksheet" r:id="rId3" imgW="13914147" imgH="6377834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6405D11-1A8A-CED7-F84F-7667801666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4513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6D26B-B379-9DBA-C965-045497BC0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2B98F97-639C-BA05-5162-EFA3B31EF3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562842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3914147" imgH="6362523" progId="Excel.Sheet.12">
                  <p:embed/>
                </p:oleObj>
              </mc:Choice>
              <mc:Fallback>
                <p:oleObj name="Worksheet" r:id="rId3" imgW="13914147" imgH="6362523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2B98F97-639C-BA05-5162-EFA3B31EF3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1999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9732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3</Paragraphs>
  <Slides>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Microsoft Excel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Wilson</dc:creator>
  <cp:lastModifiedBy>Ian Wilson</cp:lastModifiedBy>
  <cp:revision>1</cp:revision>
  <dcterms:created xsi:type="dcterms:W3CDTF">2025-11-25T18:29:18Z</dcterms:created>
  <dcterms:modified xsi:type="dcterms:W3CDTF">2025-11-25T18:35:23Z</dcterms:modified>
</cp:coreProperties>
</file>